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0654144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04800" y="1295400"/>
            <a:ext cx="8610599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206375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5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 idx="2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3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0" y="228600"/>
            <a:ext cx="9144000" cy="5897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206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 b="0" i="0" u="none" strike="noStrike" cap="none" baseline="0"/>
            </a:lvl2pPr>
            <a:lvl3pPr marL="1143000" marR="0" indent="-1365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 b="0" i="0" u="none" strike="noStrike" cap="none" baseline="0"/>
            </a:lvl3pPr>
            <a:lvl4pPr marL="16002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 b="0" i="0" u="none" strike="noStrike" cap="none" baseline="0"/>
            </a:lvl4pPr>
            <a:lvl5pPr marL="20574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 b="0" i="0" u="none" strike="noStrike" cap="none" baseline="0"/>
            </a:lvl5pPr>
            <a:lvl6pPr marL="25146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304800" y="1295400"/>
            <a:ext cx="8610599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8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Crucible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x-none" sz="5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 II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1261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Proctor instructs Mary to go to bed, but she demands that he stop ordering her around.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Elizabeth, meanwhile, is convinced that it was Abigail who accused her of witchcraft, in order to take her place in John’s bed.</a:t>
            </a:r>
          </a:p>
          <a:p>
            <a:endParaRPr lang="x-none" sz="4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5791200" y="4391025"/>
            <a:ext cx="2971799" cy="246697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609600"/>
            <a:ext cx="6172199" cy="55165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Hale visits the Proctors because he wants to speak with everyone whose name has been mentioned in connection with witchcraft.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has just visited Rebecca Nurse. </a:t>
            </a:r>
          </a:p>
        </p:txBody>
      </p:sp>
      <p:sp>
        <p:nvSpPr>
          <p:cNvPr id="85" name="Shape 85"/>
          <p:cNvSpPr/>
          <p:nvPr/>
        </p:nvSpPr>
        <p:spPr>
          <a:xfrm>
            <a:off x="6470650" y="457200"/>
            <a:ext cx="2673349" cy="64007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04800" y="304800"/>
            <a:ext cx="6172199" cy="6553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Hale proceeds to ask questions about the Christian character of the Proctor home.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notes that the Proctors have not often attended church and that their youngest son is not yet baptized.</a:t>
            </a:r>
            <a:r>
              <a:rPr lang="x-none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91" name="Shape 91"/>
          <p:cNvSpPr/>
          <p:nvPr/>
        </p:nvSpPr>
        <p:spPr>
          <a:xfrm>
            <a:off x="5351462" y="2133600"/>
            <a:ext cx="3792537" cy="47243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0" y="381000"/>
            <a:ext cx="5791200" cy="6172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Proctor explains that he does not like Parris’s preaching.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Hale asks them to recite the Ten Commandments.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Proctor tries… but forgets one…..</a:t>
            </a:r>
          </a:p>
        </p:txBody>
      </p:sp>
      <p:sp>
        <p:nvSpPr>
          <p:cNvPr id="97" name="Shape 97"/>
          <p:cNvSpPr/>
          <p:nvPr/>
        </p:nvSpPr>
        <p:spPr>
          <a:xfrm>
            <a:off x="5029200" y="1108075"/>
            <a:ext cx="4114799" cy="38925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0" y="304800"/>
            <a:ext cx="8915400" cy="6553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 Elizabeth’s urging, Proctor informs Hale that Abigail told him that the children’s sickness had nothing to do with witchcraft.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Taken aback, Hale replies that many have already confessed.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Proctor points out that they would have been hanged without a confession. 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762000"/>
            <a:ext cx="8229600" cy="53641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Giles and Francis rush into Proctor’s home, crying that their wives have been arrested.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Rebecca is charged with the supernatural murders of Mrs. Putnam’s babies. 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0" y="228600"/>
            <a:ext cx="8839199" cy="5897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man bought a pig from Martha Corey and it died not long afterward; he wanted his money back, but she refused, saying that he did not know how to care for a pig. </a:t>
            </a:r>
          </a:p>
        </p:txBody>
      </p:sp>
      <p:sp>
        <p:nvSpPr>
          <p:cNvPr id="113" name="Shape 113"/>
          <p:cNvSpPr/>
          <p:nvPr/>
        </p:nvSpPr>
        <p:spPr>
          <a:xfrm>
            <a:off x="3505200" y="3429000"/>
            <a:ext cx="3244849" cy="3429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304800"/>
            <a:ext cx="8229600" cy="5821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Every pig he purchased thereafter died, and he accused her of bewitching him so that he would be incapable of keeping one alive.</a:t>
            </a:r>
          </a:p>
          <a:p>
            <a:endParaRPr lang="x-none" sz="4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x-none" sz="4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Shape 119"/>
          <p:cNvSpPr/>
          <p:nvPr/>
        </p:nvSpPr>
        <p:spPr>
          <a:xfrm>
            <a:off x="2667000" y="3271836"/>
            <a:ext cx="4657725" cy="358616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228600" y="457200"/>
            <a:ext cx="5638800" cy="594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Ezekiel Cheever and Herrick, the town marshal, arrive with a warrant for Elizabeth’s arrest.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Hale is surprised because, last he heard, Elizabeth was not charged with anything. </a:t>
            </a:r>
          </a:p>
        </p:txBody>
      </p:sp>
      <p:sp>
        <p:nvSpPr>
          <p:cNvPr id="125" name="Shape 125"/>
          <p:cNvSpPr/>
          <p:nvPr/>
        </p:nvSpPr>
        <p:spPr>
          <a:xfrm>
            <a:off x="6011862" y="1600200"/>
            <a:ext cx="3132136" cy="4572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228600" y="228600"/>
            <a:ext cx="8458200" cy="4906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Cheever asks if Elizabeth owns any dolls, and Elizabeth replies that she has not owned dolls since she was a girl.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Cheever spies the doll Mary Warren gave her.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finds a needle inside it. </a:t>
            </a:r>
          </a:p>
        </p:txBody>
      </p:sp>
      <p:sp>
        <p:nvSpPr>
          <p:cNvPr id="131" name="Shape 131"/>
          <p:cNvSpPr/>
          <p:nvPr/>
        </p:nvSpPr>
        <p:spPr>
          <a:xfrm>
            <a:off x="3962400" y="3708400"/>
            <a:ext cx="5181599" cy="31495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0" y="228600"/>
            <a:ext cx="9144000" cy="5897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John Proctor sits down to dinner with his wife, Elizabeth.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Mary Warren, their servant, has gone to the witch trials, against Elizabeth’s order that she remain in the house. </a:t>
            </a:r>
          </a:p>
        </p:txBody>
      </p:sp>
      <p:sp>
        <p:nvSpPr>
          <p:cNvPr id="32" name="Shape 32"/>
          <p:cNvSpPr/>
          <p:nvPr/>
        </p:nvSpPr>
        <p:spPr>
          <a:xfrm>
            <a:off x="3200400" y="2943225"/>
            <a:ext cx="5943599" cy="391477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304800"/>
            <a:ext cx="8229600" cy="6172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99537"/>
              <a:buFont typeface="Arial"/>
              <a:buChar char="•"/>
            </a:pPr>
            <a:r>
              <a:rPr lang="x-none" sz="3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Cheever relates that Abigail had a fit at dinner in Parris’s house that evening.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99537"/>
              <a:buFont typeface="Arial"/>
              <a:buChar char="•"/>
            </a:pPr>
            <a:r>
              <a:rPr lang="x-none" sz="3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Parris found a needle in her abdomen, and Abigail accused Elizabeth of witchcraft.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99537"/>
              <a:buFont typeface="Arial"/>
              <a:buChar char="•"/>
            </a:pPr>
            <a:r>
              <a:rPr lang="x-none" sz="3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Elizabeth brings Mary downstairs.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99537"/>
              <a:buFont typeface="Arial"/>
              <a:buChar char="•"/>
            </a:pPr>
            <a:r>
              <a:rPr lang="x-none" sz="3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Mary informs the inquisitors that she made the doll while in court and stuck the needle in it herself.</a:t>
            </a:r>
          </a:p>
          <a:p>
            <a:endParaRPr lang="x-none" sz="36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0" y="228600"/>
            <a:ext cx="6172199" cy="6629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Elizabeth is led away, Proctor loses his temper and rips the warrant.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asks Hale why the accuser is always considered innocent.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Hale appears less and less convince of the existence of witchcraft in Salem. </a:t>
            </a:r>
          </a:p>
        </p:txBody>
      </p:sp>
      <p:sp>
        <p:nvSpPr>
          <p:cNvPr id="142" name="Shape 142"/>
          <p:cNvSpPr/>
          <p:nvPr/>
        </p:nvSpPr>
        <p:spPr>
          <a:xfrm>
            <a:off x="5562600" y="0"/>
            <a:ext cx="3581400" cy="35814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6781800" cy="61261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Proctor tells Mary that she has to testify in court that she made the doll and put the needle in it.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Mary declares that Abigail will kill her if she does and that Abigail would only charge him with lechery. </a:t>
            </a:r>
          </a:p>
        </p:txBody>
      </p:sp>
      <p:sp>
        <p:nvSpPr>
          <p:cNvPr id="148" name="Shape 148"/>
          <p:cNvSpPr/>
          <p:nvPr/>
        </p:nvSpPr>
        <p:spPr>
          <a:xfrm>
            <a:off x="5105400" y="1143000"/>
            <a:ext cx="4038600" cy="37528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0" y="228600"/>
            <a:ext cx="9144000" cy="4602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Proctor is shocked that Abigail told Mary about the affair, but he demands that she testify anyway.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Mary cries hysterically that she cannot.</a:t>
            </a:r>
          </a:p>
          <a:p>
            <a:endParaRPr lang="x-none" sz="4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x-none" sz="4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Shape 154"/>
          <p:cNvSpPr/>
          <p:nvPr/>
        </p:nvSpPr>
        <p:spPr>
          <a:xfrm>
            <a:off x="211137" y="3505200"/>
            <a:ext cx="2317749" cy="33527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55" name="Shape 155"/>
          <p:cNvSpPr/>
          <p:nvPr/>
        </p:nvSpPr>
        <p:spPr>
          <a:xfrm>
            <a:off x="7394575" y="2895600"/>
            <a:ext cx="1376362" cy="396239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0" y="304800"/>
            <a:ext cx="8381999" cy="464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Fourteen people are now in jail.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these accused witches do not confess, they will be hanged.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Whoever Abigail and her friends name as they go into hysterics is arrested for bewitching the girls.</a:t>
            </a:r>
          </a:p>
        </p:txBody>
      </p:sp>
      <p:sp>
        <p:nvSpPr>
          <p:cNvPr id="38" name="Shape 38"/>
          <p:cNvSpPr/>
          <p:nvPr/>
        </p:nvSpPr>
        <p:spPr>
          <a:xfrm>
            <a:off x="5562600" y="4514850"/>
            <a:ext cx="1714500" cy="23431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39" name="Shape 39"/>
          <p:cNvSpPr/>
          <p:nvPr/>
        </p:nvSpPr>
        <p:spPr>
          <a:xfrm>
            <a:off x="7285036" y="3048000"/>
            <a:ext cx="1858961" cy="380999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990600"/>
            <a:ext cx="8229600" cy="51355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Proctor can barely believe the craziness, and he tells Elizabeth that Abigail had said her dancing had nothing to do with witchcraft.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Elizabeth wants him to testify that the accusations are fake.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0" y="304800"/>
            <a:ext cx="6096000" cy="6324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says that he cannot prove his it because Abigail told him while they were alone in a room.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Elizabeth loses all faith in him when she hears that he and Abigail were alone together. </a:t>
            </a:r>
          </a:p>
        </p:txBody>
      </p:sp>
      <p:sp>
        <p:nvSpPr>
          <p:cNvPr id="50" name="Shape 50"/>
          <p:cNvSpPr/>
          <p:nvPr/>
        </p:nvSpPr>
        <p:spPr>
          <a:xfrm>
            <a:off x="5411787" y="685800"/>
            <a:ext cx="3732212" cy="450532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04800" y="304800"/>
            <a:ext cx="5562600" cy="6553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Proctor demands that she stop judging him.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says that he feels as though his home is a courtroom.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Elizabeth responds that the real court is in his own heart.</a:t>
            </a:r>
          </a:p>
          <a:p>
            <a:endParaRPr lang="x-none" sz="4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Shape 56"/>
          <p:cNvSpPr/>
          <p:nvPr/>
        </p:nvSpPr>
        <p:spPr>
          <a:xfrm>
            <a:off x="6096000" y="2133600"/>
            <a:ext cx="2660649" cy="44672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228600" y="762000"/>
            <a:ext cx="5486399" cy="53641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Mary Warren returns home, she gives Elizabeth a poppet (doll) that she sewed in court, saying that it is a gift. </a:t>
            </a:r>
          </a:p>
        </p:txBody>
      </p:sp>
      <p:sp>
        <p:nvSpPr>
          <p:cNvPr id="62" name="Shape 62"/>
          <p:cNvSpPr/>
          <p:nvPr/>
        </p:nvSpPr>
        <p:spPr>
          <a:xfrm>
            <a:off x="6096000" y="914400"/>
            <a:ext cx="2708274" cy="55816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304800"/>
            <a:ext cx="8458200" cy="5821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She reports that thirty-nine people now stand accused.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John and Mary argue over whether Mary can continue attending the trials.</a:t>
            </a:r>
            <a:r>
              <a:rPr lang="x-none" sz="3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68" name="Shape 68"/>
          <p:cNvSpPr/>
          <p:nvPr/>
        </p:nvSpPr>
        <p:spPr>
          <a:xfrm>
            <a:off x="3581400" y="3346450"/>
            <a:ext cx="3505199" cy="3440111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685800"/>
            <a:ext cx="8229600" cy="5440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threatens to whip her, and Mary declares that she saved Elizabeth’s life that day.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Elizabeth’s name was apparently mentioned in the accusations (Mary will not name the accuser), but Mary spoke out in Elizabeth’s defense.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777</Words>
  <Application>Microsoft Office PowerPoint</Application>
  <PresentationFormat>On-screen Show (4:3)</PresentationFormat>
  <Paragraphs>51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/>
      <vt:lpstr>The Crucible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Crucible</dc:title>
  <dc:creator>Kristen Kirby</dc:creator>
  <cp:lastModifiedBy>Sara Callahan</cp:lastModifiedBy>
  <cp:revision>1</cp:revision>
  <dcterms:modified xsi:type="dcterms:W3CDTF">2013-10-29T12:21:19Z</dcterms:modified>
</cp:coreProperties>
</file>